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8" r:id="rId4"/>
    <p:sldId id="258" r:id="rId5"/>
    <p:sldId id="262" r:id="rId6"/>
    <p:sldId id="263" r:id="rId7"/>
    <p:sldId id="269" r:id="rId8"/>
    <p:sldId id="270" r:id="rId9"/>
    <p:sldId id="275" r:id="rId10"/>
    <p:sldId id="278" r:id="rId11"/>
    <p:sldId id="277" r:id="rId12"/>
    <p:sldId id="279" r:id="rId13"/>
    <p:sldId id="264" r:id="rId14"/>
    <p:sldId id="280" r:id="rId15"/>
    <p:sldId id="271" r:id="rId16"/>
    <p:sldId id="276" r:id="rId17"/>
    <p:sldId id="281" r:id="rId18"/>
    <p:sldId id="26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4660"/>
  </p:normalViewPr>
  <p:slideViewPr>
    <p:cSldViewPr>
      <p:cViewPr>
        <p:scale>
          <a:sx n="66" d="100"/>
          <a:sy n="66" d="100"/>
        </p:scale>
        <p:origin x="-1494"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D32D97-79E5-4C55-A8DC-AB4B05841DE5}" type="datetimeFigureOut">
              <a:rPr lang="en-US" smtClean="0"/>
              <a:t>7/9/2019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7D6EE9-D0B7-4B2A-BFDD-40EC09092BA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7D6EE9-D0B7-4B2A-BFDD-40EC09092BA5}"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9EEB7C-32BC-47A9-AA50-81357F16094B}" type="datetimeFigureOut">
              <a:rPr lang="en-US" smtClean="0"/>
              <a:pPr/>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9EEB7C-32BC-47A9-AA50-81357F16094B}" type="datetimeFigureOut">
              <a:rPr lang="en-US" smtClean="0"/>
              <a:pPr/>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9EEB7C-32BC-47A9-AA50-81357F16094B}" type="datetimeFigureOut">
              <a:rPr lang="en-US" smtClean="0"/>
              <a:pPr/>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9EEB7C-32BC-47A9-AA50-81357F16094B}" type="datetimeFigureOut">
              <a:rPr lang="en-US" smtClean="0"/>
              <a:pPr/>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9EEB7C-32BC-47A9-AA50-81357F16094B}" type="datetimeFigureOut">
              <a:rPr lang="en-US" smtClean="0"/>
              <a:pPr/>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9EEB7C-32BC-47A9-AA50-81357F16094B}" type="datetimeFigureOut">
              <a:rPr lang="en-US" smtClean="0"/>
              <a:pPr/>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9EEB7C-32BC-47A9-AA50-81357F16094B}" type="datetimeFigureOut">
              <a:rPr lang="en-US" smtClean="0"/>
              <a:pPr/>
              <a:t>7/9/2019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9EEB7C-32BC-47A9-AA50-81357F16094B}" type="datetimeFigureOut">
              <a:rPr lang="en-US" smtClean="0"/>
              <a:pPr/>
              <a:t>7/9/2019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EEB7C-32BC-47A9-AA50-81357F16094B}" type="datetimeFigureOut">
              <a:rPr lang="en-US" smtClean="0"/>
              <a:pPr/>
              <a:t>7/9/2019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9EEB7C-32BC-47A9-AA50-81357F16094B}" type="datetimeFigureOut">
              <a:rPr lang="en-US" smtClean="0"/>
              <a:pPr/>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9EEB7C-32BC-47A9-AA50-81357F16094B}" type="datetimeFigureOut">
              <a:rPr lang="en-US" smtClean="0"/>
              <a:pPr/>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7810E-5133-4B9A-AAA9-352CD69FEDF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EEB7C-32BC-47A9-AA50-81357F16094B}" type="datetimeFigureOut">
              <a:rPr lang="en-US" smtClean="0"/>
              <a:pPr/>
              <a:t>7/9/2019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17810E-5133-4B9A-AAA9-352CD69FEDF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772400" cy="1470025"/>
          </a:xfrm>
        </p:spPr>
        <p:txBody>
          <a:bodyPr/>
          <a:lstStyle/>
          <a:p>
            <a:r>
              <a:rPr lang="en-US" b="1" dirty="0" smtClean="0"/>
              <a:t>EventOws</a:t>
            </a:r>
            <a:endParaRPr lang="en-US" b="1" dirty="0"/>
          </a:p>
        </p:txBody>
      </p:sp>
      <p:sp>
        <p:nvSpPr>
          <p:cNvPr id="3" name="Subtitle 2"/>
          <p:cNvSpPr>
            <a:spLocks noGrp="1"/>
          </p:cNvSpPr>
          <p:nvPr>
            <p:ph type="subTitle" idx="1"/>
          </p:nvPr>
        </p:nvSpPr>
        <p:spPr>
          <a:xfrm>
            <a:off x="1371600" y="3124200"/>
            <a:ext cx="6400800" cy="1752600"/>
          </a:xfrm>
        </p:spPr>
        <p:txBody>
          <a:bodyPr/>
          <a:lstStyle/>
          <a:p>
            <a:r>
              <a:rPr lang="en-US" b="1" dirty="0" smtClean="0"/>
              <a:t>Event and Shows Application</a:t>
            </a:r>
            <a:endParaRPr lang="en-US" b="1" dirty="0"/>
          </a:p>
        </p:txBody>
      </p:sp>
      <p:pic>
        <p:nvPicPr>
          <p:cNvPr id="4" name="Picture 3" descr="images.png"/>
          <p:cNvPicPr>
            <a:picLocks noChangeAspect="1"/>
          </p:cNvPicPr>
          <p:nvPr/>
        </p:nvPicPr>
        <p:blipFill>
          <a:blip r:embed="rId2"/>
          <a:stretch>
            <a:fillRect/>
          </a:stretch>
        </p:blipFill>
        <p:spPr>
          <a:xfrm>
            <a:off x="6400800" y="4419600"/>
            <a:ext cx="2143125" cy="2143125"/>
          </a:xfrm>
          <a:prstGeom prst="rect">
            <a:avLst/>
          </a:prstGeom>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Forgot Password</a:t>
            </a:r>
            <a:endParaRPr lang="en-US" b="1" dirty="0"/>
          </a:p>
        </p:txBody>
      </p:sp>
      <p:sp>
        <p:nvSpPr>
          <p:cNvPr id="3" name="Content Placeholder 2"/>
          <p:cNvSpPr>
            <a:spLocks noGrp="1"/>
          </p:cNvSpPr>
          <p:nvPr>
            <p:ph idx="1"/>
          </p:nvPr>
        </p:nvSpPr>
        <p:spPr>
          <a:xfrm>
            <a:off x="457200" y="1143000"/>
            <a:ext cx="8229600" cy="4525963"/>
          </a:xfrm>
        </p:spPr>
        <p:txBody>
          <a:bodyPr>
            <a:normAutofit/>
          </a:bodyPr>
          <a:lstStyle/>
          <a:p>
            <a:pPr lvl="0"/>
            <a:r>
              <a:rPr lang="en-IN" sz="1800" dirty="0" smtClean="0"/>
              <a:t>The forgot password feature helps you to change and keep the new password in case you forget the password. For this you need to be a registered user and enter the registered email id.</a:t>
            </a:r>
            <a:endParaRPr lang="en-US" sz="1800" dirty="0" smtClean="0"/>
          </a:p>
          <a:p>
            <a:pPr lvl="0"/>
            <a:r>
              <a:rPr lang="en-IN" sz="1800" dirty="0" smtClean="0"/>
              <a:t>A password reset mail will be sent to your email id which on clicking, you set the new password, and you can successfully login your account.</a:t>
            </a:r>
            <a:endParaRPr lang="en-US" sz="1800" dirty="0"/>
          </a:p>
        </p:txBody>
      </p:sp>
      <p:pic>
        <p:nvPicPr>
          <p:cNvPr id="4" name="Picture 3"/>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0" y="2743200"/>
            <a:ext cx="1676400" cy="3429000"/>
          </a:xfrm>
          <a:prstGeom prst="rect">
            <a:avLst/>
          </a:prstGeom>
        </p:spPr>
      </p:pic>
      <p:pic>
        <p:nvPicPr>
          <p:cNvPr id="5" name="Picture 4" descr="WhatsApp Image 2019-07-09 at 23.15.58.jpeg"/>
          <p:cNvPicPr>
            <a:picLocks noChangeAspect="1"/>
          </p:cNvPicPr>
          <p:nvPr/>
        </p:nvPicPr>
        <p:blipFill>
          <a:blip r:embed="rId4"/>
          <a:stretch>
            <a:fillRect/>
          </a:stretch>
        </p:blipFill>
        <p:spPr>
          <a:xfrm>
            <a:off x="1752600" y="3505200"/>
            <a:ext cx="1828800" cy="3352800"/>
          </a:xfrm>
          <a:prstGeom prst="rect">
            <a:avLst/>
          </a:prstGeom>
        </p:spPr>
      </p:pic>
      <p:pic>
        <p:nvPicPr>
          <p:cNvPr id="6" name="Picture 5" descr="WhatsApp Image 2019-07-09 at 23.15.58(2).jpeg"/>
          <p:cNvPicPr>
            <a:picLocks noChangeAspect="1"/>
          </p:cNvPicPr>
          <p:nvPr/>
        </p:nvPicPr>
        <p:blipFill>
          <a:blip r:embed="rId5"/>
          <a:stretch>
            <a:fillRect/>
          </a:stretch>
        </p:blipFill>
        <p:spPr>
          <a:xfrm>
            <a:off x="3581400" y="2667000"/>
            <a:ext cx="1752600" cy="3657600"/>
          </a:xfrm>
          <a:prstGeom prst="rect">
            <a:avLst/>
          </a:prstGeom>
        </p:spPr>
      </p:pic>
      <p:pic>
        <p:nvPicPr>
          <p:cNvPr id="7" name="Picture 6" descr="WhatsApp Image 2019-07-09 at 23.15.58(1).jpeg"/>
          <p:cNvPicPr>
            <a:picLocks noChangeAspect="1"/>
          </p:cNvPicPr>
          <p:nvPr/>
        </p:nvPicPr>
        <p:blipFill>
          <a:blip r:embed="rId6"/>
          <a:stretch>
            <a:fillRect/>
          </a:stretch>
        </p:blipFill>
        <p:spPr>
          <a:xfrm>
            <a:off x="5334000" y="2819400"/>
            <a:ext cx="2019300" cy="4038600"/>
          </a:xfrm>
          <a:prstGeom prst="rect">
            <a:avLst/>
          </a:prstGeom>
        </p:spPr>
      </p:pic>
      <p:pic>
        <p:nvPicPr>
          <p:cNvPr id="8" name="Picture 7" descr="WhatsApp Image 2019-07-09 at 23.15.58(3).jpeg"/>
          <p:cNvPicPr>
            <a:picLocks noChangeAspect="1"/>
          </p:cNvPicPr>
          <p:nvPr/>
        </p:nvPicPr>
        <p:blipFill>
          <a:blip r:embed="rId7"/>
          <a:srcRect b="28889"/>
          <a:stretch>
            <a:fillRect/>
          </a:stretch>
        </p:blipFill>
        <p:spPr>
          <a:xfrm>
            <a:off x="7467600" y="2667000"/>
            <a:ext cx="1676399" cy="3581400"/>
          </a:xfrm>
          <a:prstGeom prst="rect">
            <a:avLst/>
          </a:prstGeom>
        </p:spPr>
      </p:pic>
      <p:sp>
        <p:nvSpPr>
          <p:cNvPr id="9" name="Oval 1045"/>
          <p:cNvSpPr>
            <a:spLocks noChangeArrowheads="1"/>
          </p:cNvSpPr>
          <p:nvPr/>
        </p:nvSpPr>
        <p:spPr bwMode="auto">
          <a:xfrm>
            <a:off x="2057400" y="6324600"/>
            <a:ext cx="1219200" cy="533400"/>
          </a:xfrm>
          <a:prstGeom prst="ellipse">
            <a:avLst/>
          </a:prstGeom>
          <a:noFill/>
          <a:ln w="381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b="1" dirty="0" smtClean="0"/>
              <a:t>Profile Activity</a:t>
            </a:r>
            <a:endParaRPr lang="en-US" b="1" dirty="0"/>
          </a:p>
        </p:txBody>
      </p:sp>
      <p:sp>
        <p:nvSpPr>
          <p:cNvPr id="3" name="Content Placeholder 2"/>
          <p:cNvSpPr>
            <a:spLocks noGrp="1"/>
          </p:cNvSpPr>
          <p:nvPr>
            <p:ph idx="1"/>
          </p:nvPr>
        </p:nvSpPr>
        <p:spPr>
          <a:xfrm>
            <a:off x="533400" y="762001"/>
            <a:ext cx="8305800" cy="3505200"/>
          </a:xfrm>
        </p:spPr>
        <p:txBody>
          <a:bodyPr>
            <a:normAutofit/>
          </a:bodyPr>
          <a:lstStyle/>
          <a:p>
            <a:pPr lvl="0"/>
            <a:r>
              <a:rPr lang="en-IN" sz="1400" dirty="0" smtClean="0"/>
              <a:t>For user Profile, the Firebase reads the data of the user from </a:t>
            </a:r>
            <a:r>
              <a:rPr lang="en-IN" sz="1400" dirty="0" smtClean="0"/>
              <a:t>Real-time </a:t>
            </a:r>
            <a:r>
              <a:rPr lang="en-IN" sz="1400" dirty="0" smtClean="0"/>
              <a:t>Database which displays: -</a:t>
            </a:r>
            <a:endParaRPr lang="en-US" sz="1050" dirty="0" smtClean="0"/>
          </a:p>
          <a:p>
            <a:pPr lvl="2"/>
            <a:r>
              <a:rPr lang="en-IN" sz="1100" dirty="0" smtClean="0"/>
              <a:t>Name- Entered during Registration.</a:t>
            </a:r>
            <a:endParaRPr lang="en-US" sz="700" dirty="0" smtClean="0"/>
          </a:p>
          <a:p>
            <a:pPr lvl="2"/>
            <a:r>
              <a:rPr lang="en-IN" sz="1100" dirty="0" smtClean="0"/>
              <a:t>Age-Entered during Registration.</a:t>
            </a:r>
            <a:endParaRPr lang="en-US" sz="700" dirty="0" smtClean="0"/>
          </a:p>
          <a:p>
            <a:pPr lvl="2"/>
            <a:r>
              <a:rPr lang="en-IN" sz="1100" dirty="0" smtClean="0"/>
              <a:t>Email- Id Entered during Registration.</a:t>
            </a:r>
            <a:endParaRPr lang="en-US" sz="700" dirty="0" smtClean="0"/>
          </a:p>
          <a:p>
            <a:pPr lvl="0"/>
            <a:r>
              <a:rPr lang="en-IN" sz="1400" dirty="0" smtClean="0"/>
              <a:t>On clicking edit profile, you can edit the above preferences and on Saving the changes get updated.</a:t>
            </a:r>
            <a:endParaRPr lang="en-US" sz="1050" dirty="0" smtClean="0"/>
          </a:p>
          <a:p>
            <a:pPr lvl="0"/>
            <a:r>
              <a:rPr lang="en-IN" sz="1400" dirty="0" smtClean="0"/>
              <a:t>On clicking change password, you can change and set and keep a new password.</a:t>
            </a:r>
            <a:endParaRPr lang="en-US" sz="1050" dirty="0" smtClean="0"/>
          </a:p>
          <a:p>
            <a:pPr lvl="0"/>
            <a:r>
              <a:rPr lang="en-IN" sz="1400" dirty="0" smtClean="0"/>
              <a:t>Now when you add yourself a new Profile Picture on the application it works as following: -</a:t>
            </a:r>
            <a:endParaRPr lang="en-US" sz="1050" dirty="0" smtClean="0"/>
          </a:p>
          <a:p>
            <a:pPr lvl="0"/>
            <a:r>
              <a:rPr lang="en-IN" sz="1400" dirty="0" smtClean="0"/>
              <a:t>The picture you add is stored in the Firebase </a:t>
            </a:r>
            <a:r>
              <a:rPr lang="en-IN" sz="1400" dirty="0" smtClean="0"/>
              <a:t>Real-time </a:t>
            </a:r>
            <a:r>
              <a:rPr lang="en-IN" sz="1400" dirty="0" smtClean="0"/>
              <a:t>Storage where your user UID is created.</a:t>
            </a:r>
            <a:endParaRPr lang="en-US" sz="1050" dirty="0" smtClean="0"/>
          </a:p>
          <a:p>
            <a:pPr lvl="0"/>
            <a:r>
              <a:rPr lang="en-IN" sz="1400" dirty="0" smtClean="0"/>
              <a:t>Under this User UID, inside the Images folder your profile picture will be updated as per you change your profile picture. It is done to avoid Confusion.</a:t>
            </a:r>
            <a:endParaRPr lang="en-US" sz="1050" dirty="0" smtClean="0"/>
          </a:p>
          <a:p>
            <a:endParaRPr lang="en-US" dirty="0"/>
          </a:p>
        </p:txBody>
      </p:sp>
      <p:pic>
        <p:nvPicPr>
          <p:cNvPr id="4" name="Picture 3"/>
          <p:cNvPicPr/>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04800" y="3276600"/>
            <a:ext cx="2438400" cy="3581400"/>
          </a:xfrm>
          <a:prstGeom prst="rect">
            <a:avLst/>
          </a:prstGeom>
        </p:spPr>
      </p:pic>
      <p:pic>
        <p:nvPicPr>
          <p:cNvPr id="5" name="Picture 4"/>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505200" y="3276600"/>
            <a:ext cx="2379261" cy="3581400"/>
          </a:xfrm>
          <a:prstGeom prst="rect">
            <a:avLst/>
          </a:prstGeom>
        </p:spPr>
      </p:pic>
      <p:pic>
        <p:nvPicPr>
          <p:cNvPr id="6" name="Picture 5"/>
          <p:cNvPicPr/>
          <p:nvPr/>
        </p:nvPicPr>
        <p:blipFill>
          <a:blip r:embed="rId4"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6781800" y="3276600"/>
            <a:ext cx="2133600" cy="358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Simple Diagram Representing Login, Registration and User Profile</a:t>
            </a:r>
            <a:endParaRPr lang="en-US" b="1" dirty="0"/>
          </a:p>
        </p:txBody>
      </p:sp>
      <p:pic>
        <p:nvPicPr>
          <p:cNvPr id="4" name="Picture 3"/>
          <p:cNvPicPr/>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457200" y="1676400"/>
            <a:ext cx="8229600" cy="4584192"/>
          </a:xfrm>
          <a:prstGeom prst="rect">
            <a:avLst/>
          </a:prstGeom>
        </p:spPr>
      </p:pic>
    </p:spTree>
  </p:cSld>
  <p:clrMapOvr>
    <a:masterClrMapping/>
  </p:clrMapOvr>
  <p:transition spd="med">
    <p:circl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b="1" dirty="0" smtClean="0"/>
              <a:t>Viewing Events and Shows</a:t>
            </a:r>
            <a:endParaRPr lang="en-US" sz="3200" b="1" dirty="0"/>
          </a:p>
        </p:txBody>
      </p:sp>
      <p:sp>
        <p:nvSpPr>
          <p:cNvPr id="5" name="Content Placeholder 4"/>
          <p:cNvSpPr>
            <a:spLocks noGrp="1"/>
          </p:cNvSpPr>
          <p:nvPr>
            <p:ph idx="1"/>
          </p:nvPr>
        </p:nvSpPr>
        <p:spPr>
          <a:xfrm>
            <a:off x="533400" y="914400"/>
            <a:ext cx="8229600" cy="4525963"/>
          </a:xfrm>
        </p:spPr>
        <p:txBody>
          <a:bodyPr>
            <a:normAutofit/>
          </a:bodyPr>
          <a:lstStyle/>
          <a:p>
            <a:r>
              <a:rPr lang="en-US" sz="1800" dirty="0" smtClean="0"/>
              <a:t>In this project, Displaying of shows and events can be displayed with proper sort view from newest to oldest or from oldest to newest, with an added search bar to search the event .</a:t>
            </a:r>
          </a:p>
          <a:p>
            <a:r>
              <a:rPr lang="en-US" sz="1800" dirty="0" smtClean="0"/>
              <a:t>Also when you click on the Event card/Show card , Proper details of the event/shows are seen</a:t>
            </a:r>
          </a:p>
          <a:p>
            <a:r>
              <a:rPr lang="en-US" sz="1800" dirty="0" smtClean="0"/>
              <a:t>When you click on book tickets, Tickets are booked for that event.</a:t>
            </a:r>
            <a:endParaRPr lang="en-US" sz="1800" dirty="0"/>
          </a:p>
        </p:txBody>
      </p:sp>
      <p:pic>
        <p:nvPicPr>
          <p:cNvPr id="8" name="Picture 7"/>
          <p:cNvPicPr/>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0" y="2819400"/>
            <a:ext cx="1821611" cy="3505200"/>
          </a:xfrm>
          <a:prstGeom prst="rect">
            <a:avLst/>
          </a:prstGeom>
        </p:spPr>
      </p:pic>
      <p:pic>
        <p:nvPicPr>
          <p:cNvPr id="11" name="Picture 10"/>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905000" y="3352800"/>
            <a:ext cx="1752600" cy="3505200"/>
          </a:xfrm>
          <a:prstGeom prst="rect">
            <a:avLst/>
          </a:prstGeom>
        </p:spPr>
      </p:pic>
      <p:pic>
        <p:nvPicPr>
          <p:cNvPr id="12" name="Picture 11"/>
          <p:cNvPicPr/>
          <p:nvPr/>
        </p:nvPicPr>
        <p:blipFill>
          <a:blip r:embed="rId4"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657600" y="2743200"/>
            <a:ext cx="1905000" cy="3505200"/>
          </a:xfrm>
          <a:prstGeom prst="rect">
            <a:avLst/>
          </a:prstGeom>
        </p:spPr>
      </p:pic>
      <p:pic>
        <p:nvPicPr>
          <p:cNvPr id="13" name="Picture 12"/>
          <p:cNvPicPr/>
          <p:nvPr/>
        </p:nvPicPr>
        <p:blipFill>
          <a:blip r:embed="rId5"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638801" y="3352800"/>
            <a:ext cx="1752600" cy="3505200"/>
          </a:xfrm>
          <a:prstGeom prst="rect">
            <a:avLst/>
          </a:prstGeom>
        </p:spPr>
      </p:pic>
      <p:pic>
        <p:nvPicPr>
          <p:cNvPr id="14" name="Picture 13"/>
          <p:cNvPicPr/>
          <p:nvPr/>
        </p:nvPicPr>
        <p:blipFill>
          <a:blip r:embed="rId6"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7306573" y="2743200"/>
            <a:ext cx="1837427" cy="3505200"/>
          </a:xfrm>
          <a:prstGeom prst="rect">
            <a:avLst/>
          </a:prstGeom>
        </p:spPr>
      </p:pic>
      <p:sp>
        <p:nvSpPr>
          <p:cNvPr id="15" name="Oval 14"/>
          <p:cNvSpPr/>
          <p:nvPr/>
        </p:nvSpPr>
        <p:spPr>
          <a:xfrm>
            <a:off x="7696200" y="5791200"/>
            <a:ext cx="1066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Simple Diagram Representing </a:t>
            </a:r>
            <a:r>
              <a:rPr lang="en-US" b="1" dirty="0" smtClean="0"/>
              <a:t>Events and Shows</a:t>
            </a:r>
            <a:endParaRPr lang="en-US" dirty="0"/>
          </a:p>
        </p:txBody>
      </p:sp>
      <p:pic>
        <p:nvPicPr>
          <p:cNvPr id="4" name="Content Placeholder 3"/>
          <p:cNvPicPr>
            <a:picLocks noGrp="1"/>
          </p:cNvPicPr>
          <p:nvPr>
            <p:ph idx="1"/>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457200" y="1677194"/>
            <a:ext cx="8229600" cy="4371975"/>
          </a:xfrm>
          <a:prstGeom prst="rect">
            <a:avLst/>
          </a:prstGeom>
        </p:spPr>
      </p:pic>
    </p:spTree>
  </p:cSld>
  <p:clrMapOvr>
    <a:masterClrMapping/>
  </p:clrMapOvr>
  <p:transition spd="med">
    <p:strips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b="1" dirty="0" smtClean="0"/>
              <a:t>Adding your own Event/Show</a:t>
            </a:r>
            <a:endParaRPr lang="en-US" sz="3200" b="1" dirty="0"/>
          </a:p>
        </p:txBody>
      </p:sp>
      <p:sp>
        <p:nvSpPr>
          <p:cNvPr id="8" name="Content Placeholder 7"/>
          <p:cNvSpPr>
            <a:spLocks noGrp="1"/>
          </p:cNvSpPr>
          <p:nvPr>
            <p:ph idx="1"/>
          </p:nvPr>
        </p:nvSpPr>
        <p:spPr>
          <a:xfrm>
            <a:off x="457200" y="762000"/>
            <a:ext cx="8229600" cy="4525963"/>
          </a:xfrm>
        </p:spPr>
        <p:txBody>
          <a:bodyPr>
            <a:normAutofit/>
          </a:bodyPr>
          <a:lstStyle/>
          <a:p>
            <a:r>
              <a:rPr lang="en-US" sz="2000" dirty="0" smtClean="0"/>
              <a:t>In this app, you can also add you own event and show and view it in My events and My shows</a:t>
            </a:r>
          </a:p>
          <a:p>
            <a:r>
              <a:rPr lang="en-US" sz="2000" dirty="0" smtClean="0"/>
              <a:t>Basically when you, register the event, the event is stored in the User UID, so for that particular user, It will view the event from the firebase.</a:t>
            </a:r>
          </a:p>
          <a:p>
            <a:r>
              <a:rPr lang="en-US" sz="2000" dirty="0" smtClean="0"/>
              <a:t>You can only add one Event at a time, which can be edited and updated by its name as well as Picture of the event.</a:t>
            </a:r>
          </a:p>
        </p:txBody>
      </p:sp>
      <p:pic>
        <p:nvPicPr>
          <p:cNvPr id="13" name="Picture 12"/>
          <p:cNvPicPr/>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0" y="2819400"/>
            <a:ext cx="1821611" cy="3505200"/>
          </a:xfrm>
          <a:prstGeom prst="rect">
            <a:avLst/>
          </a:prstGeom>
        </p:spPr>
      </p:pic>
      <p:pic>
        <p:nvPicPr>
          <p:cNvPr id="14" name="Picture 13"/>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828800" y="3429000"/>
            <a:ext cx="1828800" cy="3429000"/>
          </a:xfrm>
          <a:prstGeom prst="rect">
            <a:avLst/>
          </a:prstGeom>
        </p:spPr>
      </p:pic>
      <p:pic>
        <p:nvPicPr>
          <p:cNvPr id="16" name="Picture 15"/>
          <p:cNvPicPr/>
          <p:nvPr/>
        </p:nvPicPr>
        <p:blipFill>
          <a:blip r:embed="rId4"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657600" y="2743200"/>
            <a:ext cx="1752600" cy="3733800"/>
          </a:xfrm>
          <a:prstGeom prst="rect">
            <a:avLst/>
          </a:prstGeom>
        </p:spPr>
      </p:pic>
      <p:pic>
        <p:nvPicPr>
          <p:cNvPr id="17" name="Picture 16"/>
          <p:cNvPicPr/>
          <p:nvPr/>
        </p:nvPicPr>
        <p:blipFill>
          <a:blip r:embed="rId5"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410201" y="3352800"/>
            <a:ext cx="1828799" cy="3505200"/>
          </a:xfrm>
          <a:prstGeom prst="rect">
            <a:avLst/>
          </a:prstGeom>
        </p:spPr>
      </p:pic>
      <p:pic>
        <p:nvPicPr>
          <p:cNvPr id="3074" name="Picture 2" descr="C:\Users\User\Desktop\WhatsApp Image 2019-07-09 at 22.46.07.jpeg"/>
          <p:cNvPicPr>
            <a:picLocks noChangeAspect="1" noChangeArrowheads="1"/>
          </p:cNvPicPr>
          <p:nvPr/>
        </p:nvPicPr>
        <p:blipFill>
          <a:blip r:embed="rId6"/>
          <a:srcRect/>
          <a:stretch>
            <a:fillRect/>
          </a:stretch>
        </p:blipFill>
        <p:spPr bwMode="auto">
          <a:xfrm>
            <a:off x="7239000" y="2667000"/>
            <a:ext cx="1905000" cy="3886200"/>
          </a:xfrm>
          <a:prstGeom prst="rect">
            <a:avLst/>
          </a:prstGeom>
          <a:noFill/>
        </p:spPr>
      </p:pic>
      <p:sp>
        <p:nvSpPr>
          <p:cNvPr id="18" name="Oval 1045"/>
          <p:cNvSpPr>
            <a:spLocks noChangeArrowheads="1"/>
          </p:cNvSpPr>
          <p:nvPr/>
        </p:nvSpPr>
        <p:spPr bwMode="auto">
          <a:xfrm>
            <a:off x="1295400" y="5410200"/>
            <a:ext cx="533400" cy="457200"/>
          </a:xfrm>
          <a:prstGeom prst="ellipse">
            <a:avLst/>
          </a:prstGeom>
          <a:noFill/>
          <a:ln w="381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19" name="Oval 1045"/>
          <p:cNvSpPr>
            <a:spLocks noChangeArrowheads="1"/>
          </p:cNvSpPr>
          <p:nvPr/>
        </p:nvSpPr>
        <p:spPr bwMode="auto">
          <a:xfrm>
            <a:off x="7391400" y="6019800"/>
            <a:ext cx="1600200" cy="457200"/>
          </a:xfrm>
          <a:prstGeom prst="ellipse">
            <a:avLst/>
          </a:prstGeom>
          <a:noFill/>
          <a:ln w="381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2000"/>
                                        <p:tgtEl>
                                          <p:spTgt spid="30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Viewing your Event/Show</a:t>
            </a:r>
            <a:endParaRPr lang="en-US" b="1" dirty="0"/>
          </a:p>
        </p:txBody>
      </p:sp>
      <p:sp>
        <p:nvSpPr>
          <p:cNvPr id="6" name="Content Placeholder 7"/>
          <p:cNvSpPr>
            <a:spLocks noGrp="1"/>
          </p:cNvSpPr>
          <p:nvPr>
            <p:ph idx="1"/>
          </p:nvPr>
        </p:nvSpPr>
        <p:spPr>
          <a:xfrm>
            <a:off x="457200" y="1066800"/>
            <a:ext cx="8229600" cy="4525963"/>
          </a:xfrm>
        </p:spPr>
        <p:txBody>
          <a:bodyPr>
            <a:normAutofit/>
          </a:bodyPr>
          <a:lstStyle/>
          <a:p>
            <a:r>
              <a:rPr lang="en-US" sz="1800" dirty="0" smtClean="0"/>
              <a:t>In this app, you can also add you own event and show and view it in My events and My shows</a:t>
            </a:r>
          </a:p>
          <a:p>
            <a:r>
              <a:rPr lang="en-US" sz="1800" dirty="0" smtClean="0"/>
              <a:t>Basically when you, register the event, the event is stored in the User UID, so for that particular user, It will view the event from the firebase.</a:t>
            </a:r>
          </a:p>
          <a:p>
            <a:r>
              <a:rPr lang="en-US" sz="1800" dirty="0" smtClean="0"/>
              <a:t>You can only add one Event at a time, which can be edited and updated by its name as well as Picture of the event.</a:t>
            </a:r>
          </a:p>
        </p:txBody>
      </p:sp>
      <p:pic>
        <p:nvPicPr>
          <p:cNvPr id="7" name="Picture 6"/>
          <p:cNvPicPr/>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0" y="2971800"/>
            <a:ext cx="1821611" cy="3505200"/>
          </a:xfrm>
          <a:prstGeom prst="rect">
            <a:avLst/>
          </a:prstGeom>
        </p:spPr>
      </p:pic>
      <p:pic>
        <p:nvPicPr>
          <p:cNvPr id="8" name="Picture 7"/>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828800" y="3505200"/>
            <a:ext cx="1752600" cy="3352800"/>
          </a:xfrm>
          <a:prstGeom prst="rect">
            <a:avLst/>
          </a:prstGeom>
        </p:spPr>
      </p:pic>
      <p:pic>
        <p:nvPicPr>
          <p:cNvPr id="9" name="Picture 8"/>
          <p:cNvPicPr/>
          <p:nvPr/>
        </p:nvPicPr>
        <p:blipFill>
          <a:blip r:embed="rId4"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581401" y="2895600"/>
            <a:ext cx="1752600" cy="3581400"/>
          </a:xfrm>
          <a:prstGeom prst="rect">
            <a:avLst/>
          </a:prstGeom>
        </p:spPr>
      </p:pic>
      <p:pic>
        <p:nvPicPr>
          <p:cNvPr id="10" name="Picture 9" descr="WhatsApp Image 2019-07-09 at 22.56.18(1).jpeg"/>
          <p:cNvPicPr>
            <a:picLocks noChangeAspect="1"/>
          </p:cNvPicPr>
          <p:nvPr/>
        </p:nvPicPr>
        <p:blipFill>
          <a:blip r:embed="rId5"/>
          <a:stretch>
            <a:fillRect/>
          </a:stretch>
        </p:blipFill>
        <p:spPr>
          <a:xfrm>
            <a:off x="7124700" y="2819400"/>
            <a:ext cx="2019300" cy="3810000"/>
          </a:xfrm>
          <a:prstGeom prst="rect">
            <a:avLst/>
          </a:prstGeom>
        </p:spPr>
      </p:pic>
      <p:pic>
        <p:nvPicPr>
          <p:cNvPr id="11" name="Picture 10" descr="WhatsApp Image 2019-07-09 at 22.56.18.jpeg"/>
          <p:cNvPicPr>
            <a:picLocks noChangeAspect="1"/>
          </p:cNvPicPr>
          <p:nvPr/>
        </p:nvPicPr>
        <p:blipFill>
          <a:blip r:embed="rId6"/>
          <a:stretch>
            <a:fillRect/>
          </a:stretch>
        </p:blipFill>
        <p:spPr>
          <a:xfrm>
            <a:off x="5334000" y="3429000"/>
            <a:ext cx="1714500" cy="3429000"/>
          </a:xfrm>
          <a:prstGeom prst="rect">
            <a:avLst/>
          </a:prstGeom>
        </p:spPr>
      </p:pic>
      <p:sp>
        <p:nvSpPr>
          <p:cNvPr id="12" name="Oval 1045"/>
          <p:cNvSpPr>
            <a:spLocks noChangeArrowheads="1"/>
          </p:cNvSpPr>
          <p:nvPr/>
        </p:nvSpPr>
        <p:spPr bwMode="auto">
          <a:xfrm>
            <a:off x="609600" y="5943600"/>
            <a:ext cx="533400" cy="457200"/>
          </a:xfrm>
          <a:prstGeom prst="ellipse">
            <a:avLst/>
          </a:prstGeom>
          <a:noFill/>
          <a:ln w="381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b="1" dirty="0" smtClean="0"/>
              <a:t>Simple Diagram Representing </a:t>
            </a:r>
            <a:r>
              <a:rPr lang="en-US" b="1" dirty="0" smtClean="0"/>
              <a:t>Creation and Viewing your Events/Shows</a:t>
            </a:r>
            <a:endParaRPr lang="en-US" dirty="0"/>
          </a:p>
        </p:txBody>
      </p:sp>
      <p:pic>
        <p:nvPicPr>
          <p:cNvPr id="4" name="Content Placeholder 3"/>
          <p:cNvPicPr>
            <a:picLocks noGrp="1"/>
          </p:cNvPicPr>
          <p:nvPr>
            <p:ph idx="1"/>
          </p:nvPr>
        </p:nvPicPr>
        <p:blipFill>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457200" y="1677194"/>
            <a:ext cx="8229600" cy="437197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b="1" dirty="0" smtClean="0"/>
              <a:t>Road Map </a:t>
            </a:r>
            <a:r>
              <a:rPr lang="en-US" sz="2400" b="1" dirty="0" smtClean="0"/>
              <a:t>of the Application</a:t>
            </a:r>
            <a:endParaRPr lang="en-US" sz="2400" b="1" dirty="0"/>
          </a:p>
        </p:txBody>
      </p:sp>
      <p:sp>
        <p:nvSpPr>
          <p:cNvPr id="3" name="Content Placeholder 2"/>
          <p:cNvSpPr>
            <a:spLocks noGrp="1"/>
          </p:cNvSpPr>
          <p:nvPr>
            <p:ph idx="1"/>
          </p:nvPr>
        </p:nvSpPr>
        <p:spPr>
          <a:xfrm>
            <a:off x="533400" y="914400"/>
            <a:ext cx="8229600" cy="4525963"/>
          </a:xfrm>
        </p:spPr>
        <p:txBody>
          <a:bodyPr/>
          <a:lstStyle/>
          <a:p>
            <a:r>
              <a:rPr lang="en-US" sz="1600" dirty="0" smtClean="0"/>
              <a:t>In this app more upgrades that can be introduced are:-</a:t>
            </a:r>
          </a:p>
          <a:p>
            <a:pPr>
              <a:buFont typeface="Wingdings" pitchFamily="2" charset="2"/>
              <a:buChar char="v"/>
            </a:pPr>
            <a:r>
              <a:rPr lang="en-US" sz="1600" dirty="0" smtClean="0"/>
              <a:t>More interactive User-Interface to be implemented in future.</a:t>
            </a:r>
          </a:p>
          <a:p>
            <a:pPr>
              <a:buFont typeface="Wingdings" pitchFamily="2" charset="2"/>
              <a:buChar char="v"/>
            </a:pPr>
            <a:r>
              <a:rPr lang="en-US" sz="1600" dirty="0" smtClean="0"/>
              <a:t>Adding the Maps API and tracking features to enable identifying locations more precisely.</a:t>
            </a:r>
          </a:p>
          <a:p>
            <a:pPr>
              <a:buFont typeface="Wingdings" pitchFamily="2" charset="2"/>
              <a:buChar char="v"/>
            </a:pPr>
            <a:r>
              <a:rPr lang="en-US" sz="1600" dirty="0" smtClean="0"/>
              <a:t>Adding Comments and Reviews to every particular Event or Show to look it more social and attractive.</a:t>
            </a:r>
          </a:p>
          <a:p>
            <a:pPr>
              <a:buFont typeface="Wingdings" pitchFamily="2" charset="2"/>
              <a:buChar char="v"/>
            </a:pPr>
            <a:r>
              <a:rPr lang="en-US" sz="1600" dirty="0" smtClean="0"/>
              <a:t>Website shall soon be developed.</a:t>
            </a:r>
          </a:p>
          <a:p>
            <a:pPr>
              <a:buFont typeface="Wingdings" pitchFamily="2" charset="2"/>
              <a:buChar char="v"/>
            </a:pPr>
            <a:r>
              <a:rPr lang="en-US" sz="1600" dirty="0" smtClean="0"/>
              <a:t>Payment  Integration(Brain-Tree) shall be implemented for fast and safe checkout.</a:t>
            </a:r>
          </a:p>
          <a:p>
            <a:pPr>
              <a:buNone/>
            </a:pPr>
            <a:endParaRPr lang="en-US" dirty="0" smtClean="0"/>
          </a:p>
          <a:p>
            <a:endParaRPr lang="en-US" dirty="0"/>
          </a:p>
        </p:txBody>
      </p:sp>
      <p:pic>
        <p:nvPicPr>
          <p:cNvPr id="4" name="Picture 3" descr="Screenshot_20190701-203403.png"/>
          <p:cNvPicPr>
            <a:picLocks noChangeAspect="1"/>
          </p:cNvPicPr>
          <p:nvPr/>
        </p:nvPicPr>
        <p:blipFill>
          <a:blip r:embed="rId2" cstate="print"/>
          <a:stretch>
            <a:fillRect/>
          </a:stretch>
        </p:blipFill>
        <p:spPr>
          <a:xfrm>
            <a:off x="3581400" y="3200400"/>
            <a:ext cx="1676400" cy="3048000"/>
          </a:xfrm>
          <a:prstGeom prst="rect">
            <a:avLst/>
          </a:prstGeom>
        </p:spPr>
      </p:pic>
      <p:pic>
        <p:nvPicPr>
          <p:cNvPr id="5" name="Picture 4" descr="Screenshot_20190701-203426.png"/>
          <p:cNvPicPr>
            <a:picLocks noChangeAspect="1"/>
          </p:cNvPicPr>
          <p:nvPr/>
        </p:nvPicPr>
        <p:blipFill>
          <a:blip r:embed="rId3" cstate="print"/>
          <a:stretch>
            <a:fillRect/>
          </a:stretch>
        </p:blipFill>
        <p:spPr>
          <a:xfrm>
            <a:off x="1981200" y="3200400"/>
            <a:ext cx="1524000" cy="3048000"/>
          </a:xfrm>
          <a:prstGeom prst="rect">
            <a:avLst/>
          </a:prstGeom>
        </p:spPr>
      </p:pic>
      <p:pic>
        <p:nvPicPr>
          <p:cNvPr id="6" name="Picture 5" descr="Screenshot_20190701-203510.png"/>
          <p:cNvPicPr>
            <a:picLocks noChangeAspect="1"/>
          </p:cNvPicPr>
          <p:nvPr/>
        </p:nvPicPr>
        <p:blipFill>
          <a:blip r:embed="rId4" cstate="print"/>
          <a:stretch>
            <a:fillRect/>
          </a:stretch>
        </p:blipFill>
        <p:spPr>
          <a:xfrm>
            <a:off x="304800" y="3200400"/>
            <a:ext cx="1524000" cy="3048000"/>
          </a:xfrm>
          <a:prstGeom prst="rect">
            <a:avLst/>
          </a:prstGeom>
        </p:spPr>
      </p:pic>
      <p:pic>
        <p:nvPicPr>
          <p:cNvPr id="1026" name="Picture 2"/>
          <p:cNvPicPr>
            <a:picLocks noChangeAspect="1" noChangeArrowheads="1"/>
          </p:cNvPicPr>
          <p:nvPr/>
        </p:nvPicPr>
        <p:blipFill>
          <a:blip r:embed="rId5"/>
          <a:srcRect t="8333" r="2196" b="6250"/>
          <a:stretch>
            <a:fillRect/>
          </a:stretch>
        </p:blipFill>
        <p:spPr bwMode="auto">
          <a:xfrm>
            <a:off x="5257800" y="3124200"/>
            <a:ext cx="3886200" cy="320040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20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b="1" dirty="0" smtClean="0"/>
              <a:t>Contents/Index</a:t>
            </a:r>
            <a:endParaRPr lang="en-US" b="1" dirty="0"/>
          </a:p>
        </p:txBody>
      </p:sp>
      <p:sp>
        <p:nvSpPr>
          <p:cNvPr id="3" name="Content Placeholder 2"/>
          <p:cNvSpPr>
            <a:spLocks noGrp="1"/>
          </p:cNvSpPr>
          <p:nvPr>
            <p:ph idx="1"/>
          </p:nvPr>
        </p:nvSpPr>
        <p:spPr/>
        <p:txBody>
          <a:bodyPr/>
          <a:lstStyle/>
          <a:p>
            <a:r>
              <a:rPr lang="en-US" dirty="0" smtClean="0"/>
              <a:t>What is </a:t>
            </a:r>
            <a:r>
              <a:rPr lang="en-US" dirty="0" smtClean="0"/>
              <a:t>EventOws</a:t>
            </a:r>
            <a:r>
              <a:rPr lang="en-US" dirty="0" smtClean="0"/>
              <a:t>?</a:t>
            </a:r>
          </a:p>
          <a:p>
            <a:r>
              <a:rPr lang="en-US" dirty="0" smtClean="0"/>
              <a:t>Application Architecture</a:t>
            </a:r>
          </a:p>
          <a:p>
            <a:r>
              <a:rPr lang="en-US" dirty="0" smtClean="0"/>
              <a:t>Database Design and Implementation</a:t>
            </a:r>
          </a:p>
          <a:p>
            <a:r>
              <a:rPr lang="en-US" dirty="0" smtClean="0"/>
              <a:t>Functionalities of the Application</a:t>
            </a:r>
          </a:p>
          <a:p>
            <a:r>
              <a:rPr lang="en-US" dirty="0" smtClean="0"/>
              <a:t>Future </a:t>
            </a:r>
            <a:r>
              <a:rPr lang="en-US" dirty="0" smtClean="0"/>
              <a:t>of the Application</a:t>
            </a:r>
          </a:p>
          <a:p>
            <a:pPr>
              <a:buNone/>
            </a:pPr>
            <a:endParaRPr lang="en-US" dirty="0"/>
          </a:p>
        </p:txBody>
      </p:sp>
    </p:spTree>
  </p:cSld>
  <p:clrMapOvr>
    <a:masterClrMapping/>
  </p:clrMapOvr>
  <p:transition>
    <p:pull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What is </a:t>
            </a:r>
            <a:r>
              <a:rPr lang="en-US" b="1" dirty="0" smtClean="0"/>
              <a:t>EventOws</a:t>
            </a:r>
            <a:r>
              <a:rPr lang="en-US" b="1" dirty="0" smtClean="0"/>
              <a:t>?</a:t>
            </a:r>
            <a:endParaRPr lang="en-US" b="1" dirty="0"/>
          </a:p>
        </p:txBody>
      </p:sp>
      <p:sp>
        <p:nvSpPr>
          <p:cNvPr id="3" name="Content Placeholder 2"/>
          <p:cNvSpPr>
            <a:spLocks noGrp="1"/>
          </p:cNvSpPr>
          <p:nvPr>
            <p:ph idx="1"/>
          </p:nvPr>
        </p:nvSpPr>
        <p:spPr>
          <a:xfrm>
            <a:off x="457200" y="1066800"/>
            <a:ext cx="8229600" cy="4525963"/>
          </a:xfrm>
        </p:spPr>
        <p:txBody>
          <a:bodyPr>
            <a:normAutofit/>
          </a:bodyPr>
          <a:lstStyle/>
          <a:p>
            <a:r>
              <a:rPr lang="en-US" sz="1800" dirty="0" smtClean="0"/>
              <a:t>EventOws </a:t>
            </a:r>
            <a:r>
              <a:rPr lang="en-US" sz="1800" dirty="0" smtClean="0"/>
              <a:t>basically means Events and Shows.</a:t>
            </a:r>
          </a:p>
          <a:p>
            <a:r>
              <a:rPr lang="en-US" sz="1800" dirty="0" smtClean="0"/>
              <a:t>The objective of this app is basically to show the smallest events and shows available in your locality.</a:t>
            </a:r>
          </a:p>
          <a:p>
            <a:r>
              <a:rPr lang="en-US" sz="1800" dirty="0" smtClean="0"/>
              <a:t>In this App,  we define Event as a small 2 to 3 hours occasion,</a:t>
            </a:r>
            <a:endParaRPr lang="en-US" sz="1800" dirty="0"/>
          </a:p>
          <a:p>
            <a:pPr>
              <a:buNone/>
            </a:pPr>
            <a:r>
              <a:rPr lang="en-US" sz="1800" dirty="0" smtClean="0"/>
              <a:t>     which can be mostly private .</a:t>
            </a:r>
          </a:p>
          <a:p>
            <a:r>
              <a:rPr lang="en-US" sz="1800" dirty="0" smtClean="0"/>
              <a:t>Whereas,  we define Show as a large 7 to 8 hours occasion, which is mostly public. </a:t>
            </a:r>
          </a:p>
          <a:p>
            <a:endParaRPr lang="en-US" sz="2400" dirty="0" smtClean="0"/>
          </a:p>
        </p:txBody>
      </p:sp>
      <p:pic>
        <p:nvPicPr>
          <p:cNvPr id="5" name="Picture 4" descr="WhatsApp Image 2019-07-01 at 21.02.01.jpeg"/>
          <p:cNvPicPr>
            <a:picLocks noChangeAspect="1"/>
          </p:cNvPicPr>
          <p:nvPr/>
        </p:nvPicPr>
        <p:blipFill>
          <a:blip r:embed="rId2"/>
          <a:stretch>
            <a:fillRect/>
          </a:stretch>
        </p:blipFill>
        <p:spPr>
          <a:xfrm>
            <a:off x="1143000" y="3200400"/>
            <a:ext cx="2057400" cy="3429000"/>
          </a:xfrm>
          <a:prstGeom prst="rect">
            <a:avLst/>
          </a:prstGeom>
        </p:spPr>
      </p:pic>
      <p:pic>
        <p:nvPicPr>
          <p:cNvPr id="6" name="Content Placeholder 3" descr="appearence.jpg"/>
          <p:cNvPicPr>
            <a:picLocks noChangeAspect="1"/>
          </p:cNvPicPr>
          <p:nvPr/>
        </p:nvPicPr>
        <p:blipFill>
          <a:blip r:embed="rId3" cstate="print"/>
          <a:stretch>
            <a:fillRect/>
          </a:stretch>
        </p:blipFill>
        <p:spPr>
          <a:xfrm>
            <a:off x="5486400" y="3200400"/>
            <a:ext cx="1940092" cy="3429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Architecture</a:t>
            </a:r>
            <a:endParaRPr lang="en-US" dirty="0"/>
          </a:p>
        </p:txBody>
      </p:sp>
      <p:pic>
        <p:nvPicPr>
          <p:cNvPr id="6" name="Content Placeholder 5"/>
          <p:cNvPicPr>
            <a:picLocks noGrp="1"/>
          </p:cNvPicPr>
          <p:nvPr>
            <p:ph idx="1"/>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990600" y="1219200"/>
            <a:ext cx="7543800" cy="5257800"/>
          </a:xfrm>
          <a:prstGeom prst="rect">
            <a:avLst/>
          </a:prstGeom>
          <a:noFill/>
          <a:ln>
            <a:noFill/>
          </a:ln>
        </p:spPr>
      </p:pic>
      <p:sp>
        <p:nvSpPr>
          <p:cNvPr id="1026" name="Rectangle 3"/>
          <p:cNvSpPr>
            <a:spLocks noChangeArrowheads="1"/>
          </p:cNvSpPr>
          <p:nvPr/>
        </p:nvSpPr>
        <p:spPr bwMode="auto">
          <a:xfrm>
            <a:off x="1828800" y="2209800"/>
            <a:ext cx="9144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rgbClr val="FF0000"/>
                </a:solidFill>
                <a:effectLst/>
                <a:latin typeface="Calibri" pitchFamily="34" charset="0"/>
                <a:cs typeface="Arial" pitchFamily="34" charset="0"/>
              </a:rPr>
              <a:t>Register your Full Name Password and your age for your user profile.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ectangle 4"/>
          <p:cNvSpPr>
            <a:spLocks noChangeArrowheads="1"/>
          </p:cNvSpPr>
          <p:nvPr/>
        </p:nvSpPr>
        <p:spPr bwMode="auto">
          <a:xfrm>
            <a:off x="2895600" y="2209800"/>
            <a:ext cx="8382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rgbClr val="FF0000"/>
                </a:solidFill>
                <a:effectLst/>
                <a:latin typeface="Calibri" pitchFamily="34" charset="0"/>
                <a:cs typeface="Arial" pitchFamily="34" charset="0"/>
              </a:rPr>
              <a:t>Login Process After verification from your registered email to app main page.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8" name="Rectangle 5"/>
          <p:cNvSpPr>
            <a:spLocks noChangeArrowheads="1"/>
          </p:cNvSpPr>
          <p:nvPr/>
        </p:nvSpPr>
        <p:spPr bwMode="auto">
          <a:xfrm>
            <a:off x="3810000" y="2209800"/>
            <a:ext cx="9906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rgbClr val="FF0000"/>
                </a:solidFill>
                <a:effectLst/>
                <a:latin typeface="Calibri" pitchFamily="34" charset="0"/>
                <a:cs typeface="Arial" pitchFamily="34" charset="0"/>
              </a:rPr>
              <a:t>Events registered in the database are now displayed here including the title, location, date, time.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9" name="Rectangle 6"/>
          <p:cNvSpPr>
            <a:spLocks noChangeArrowheads="1"/>
          </p:cNvSpPr>
          <p:nvPr/>
        </p:nvSpPr>
        <p:spPr bwMode="auto">
          <a:xfrm>
            <a:off x="4876800" y="2209800"/>
            <a:ext cx="9144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000" b="1" i="0" u="none" strike="noStrike" cap="none" normalizeH="0" baseline="0" dirty="0" smtClean="0">
              <a:ln>
                <a:noFill/>
              </a:ln>
              <a:solidFill>
                <a:srgbClr val="FF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rgbClr val="FF0000"/>
                </a:solidFill>
                <a:effectLst/>
                <a:latin typeface="Calibri" pitchFamily="34" charset="0"/>
                <a:cs typeface="Arial" pitchFamily="34" charset="0"/>
              </a:rPr>
              <a:t>Shows registered in the database are now displayed here including the title, location, date, time.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Rectangle 7"/>
          <p:cNvSpPr>
            <a:spLocks noChangeArrowheads="1"/>
          </p:cNvSpPr>
          <p:nvPr/>
        </p:nvSpPr>
        <p:spPr bwMode="auto">
          <a:xfrm>
            <a:off x="5867400" y="2209800"/>
            <a:ext cx="9906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dirty="0" smtClean="0">
                <a:ln>
                  <a:noFill/>
                </a:ln>
                <a:solidFill>
                  <a:srgbClr val="FF0000"/>
                </a:solidFill>
                <a:effectLst/>
                <a:latin typeface="Calibri" pitchFamily="34" charset="0"/>
                <a:cs typeface="Arial" pitchFamily="34" charset="0"/>
              </a:rPr>
              <a:t>When you want to add an event, you fill the details and click on add button which will add your event in Events Section and display it under My events where you can edit that Event.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1" name="Rectangle 8"/>
          <p:cNvSpPr>
            <a:spLocks noChangeArrowheads="1"/>
          </p:cNvSpPr>
          <p:nvPr/>
        </p:nvSpPr>
        <p:spPr bwMode="auto">
          <a:xfrm>
            <a:off x="6934200" y="2209800"/>
            <a:ext cx="990600" cy="2057400"/>
          </a:xfrm>
          <a:prstGeom prst="rect">
            <a:avLst/>
          </a:prstGeom>
          <a:solidFill>
            <a:srgbClr val="FFFFFF"/>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dirty="0" smtClean="0">
                <a:ln>
                  <a:noFill/>
                </a:ln>
                <a:solidFill>
                  <a:srgbClr val="FF0000"/>
                </a:solidFill>
                <a:effectLst/>
                <a:latin typeface="Calibri" pitchFamily="34" charset="0"/>
                <a:cs typeface="Arial" pitchFamily="34" charset="0"/>
              </a:rPr>
              <a:t>When you want to add a show, you fill the details and click on add button which will add your event in Events Section and display it under My events where you can edit that Event.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Rectangle: Rounded Corners 9"/>
          <p:cNvSpPr>
            <a:spLocks noChangeArrowheads="1"/>
          </p:cNvSpPr>
          <p:nvPr/>
        </p:nvSpPr>
        <p:spPr bwMode="auto">
          <a:xfrm>
            <a:off x="2895600" y="5410200"/>
            <a:ext cx="1257300" cy="533400"/>
          </a:xfrm>
          <a:prstGeom prst="roundRect">
            <a:avLst>
              <a:gd name="adj" fmla="val 16667"/>
            </a:avLst>
          </a:prstGeom>
          <a:solidFill>
            <a:srgbClr val="FFC000"/>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Firebase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Rounded Corners 12"/>
          <p:cNvSpPr>
            <a:spLocks noChangeArrowheads="1"/>
          </p:cNvSpPr>
          <p:nvPr/>
        </p:nvSpPr>
        <p:spPr bwMode="auto">
          <a:xfrm>
            <a:off x="1828800" y="1828800"/>
            <a:ext cx="806450" cy="35560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Register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Rounded Corners 13"/>
          <p:cNvSpPr>
            <a:spLocks noChangeArrowheads="1"/>
          </p:cNvSpPr>
          <p:nvPr/>
        </p:nvSpPr>
        <p:spPr bwMode="auto">
          <a:xfrm>
            <a:off x="2819400" y="1905000"/>
            <a:ext cx="838200" cy="30480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smtClean="0">
                <a:ln>
                  <a:noFill/>
                </a:ln>
                <a:solidFill>
                  <a:schemeClr val="tx1"/>
                </a:solidFill>
                <a:effectLst/>
                <a:latin typeface="Calibri" pitchFamily="34" charset="0"/>
                <a:cs typeface="Arial" pitchFamily="34" charset="0"/>
              </a:rPr>
              <a:t>Username and Password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5" name="Rectangle: Rounded Corners 14"/>
          <p:cNvSpPr>
            <a:spLocks noChangeArrowheads="1"/>
          </p:cNvSpPr>
          <p:nvPr/>
        </p:nvSpPr>
        <p:spPr bwMode="auto">
          <a:xfrm>
            <a:off x="3810000" y="1905000"/>
            <a:ext cx="914400" cy="29845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Events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6" name="Rectangle: Rounded Corners 15"/>
          <p:cNvSpPr>
            <a:spLocks noChangeArrowheads="1"/>
          </p:cNvSpPr>
          <p:nvPr/>
        </p:nvSpPr>
        <p:spPr bwMode="auto">
          <a:xfrm>
            <a:off x="4876800" y="1905000"/>
            <a:ext cx="914400" cy="30480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Shows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7" name="Rectangle: Rounded Corners 16"/>
          <p:cNvSpPr>
            <a:spLocks noChangeArrowheads="1"/>
          </p:cNvSpPr>
          <p:nvPr/>
        </p:nvSpPr>
        <p:spPr bwMode="auto">
          <a:xfrm>
            <a:off x="5905500" y="1905000"/>
            <a:ext cx="876300" cy="30480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smtClean="0">
                <a:ln>
                  <a:noFill/>
                </a:ln>
                <a:solidFill>
                  <a:schemeClr val="tx1"/>
                </a:solidFill>
                <a:effectLst/>
                <a:latin typeface="Calibri" pitchFamily="34" charset="0"/>
                <a:cs typeface="Arial" pitchFamily="34" charset="0"/>
              </a:rPr>
              <a:t>Your Added Events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9" name="Rectangle: Rounded Corners 17"/>
          <p:cNvSpPr>
            <a:spLocks noChangeArrowheads="1"/>
          </p:cNvSpPr>
          <p:nvPr/>
        </p:nvSpPr>
        <p:spPr bwMode="auto">
          <a:xfrm>
            <a:off x="6934200" y="1905000"/>
            <a:ext cx="990600" cy="304800"/>
          </a:xfrm>
          <a:prstGeom prst="roundRect">
            <a:avLst>
              <a:gd name="adj" fmla="val 16667"/>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600" b="1" i="0" u="none" strike="noStrike" cap="none" normalizeH="0" baseline="0" dirty="0" smtClean="0">
              <a:ln>
                <a:noFill/>
              </a:ln>
              <a:solidFill>
                <a:schemeClr val="tx1"/>
              </a:solidFill>
              <a:effectLst/>
              <a:latin typeface="Calibri"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50" b="1" i="0" u="none" strike="noStrike" cap="none" normalizeH="0" baseline="0" dirty="0" smtClean="0">
                <a:ln>
                  <a:noFill/>
                </a:ln>
                <a:solidFill>
                  <a:schemeClr val="tx1"/>
                </a:solidFill>
                <a:effectLst/>
                <a:latin typeface="Calibri" pitchFamily="34" charset="0"/>
                <a:cs typeface="Arial" pitchFamily="34" charset="0"/>
              </a:rPr>
              <a:t>Your Added Shows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2" name="Straight Arrow Connector 21"/>
          <p:cNvCxnSpPr/>
          <p:nvPr/>
        </p:nvCxnSpPr>
        <p:spPr>
          <a:xfrm>
            <a:off x="6324600" y="1524000"/>
            <a:ext cx="685800" cy="3810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spd="med">
    <p:wheel spokes="2"/>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685800"/>
          </a:xfrm>
        </p:spPr>
        <p:txBody>
          <a:bodyPr>
            <a:normAutofit/>
          </a:bodyPr>
          <a:lstStyle/>
          <a:p>
            <a:r>
              <a:rPr lang="en-US" sz="2800" dirty="0" smtClean="0"/>
              <a:t>Database Design</a:t>
            </a:r>
            <a:endParaRPr lang="en-US" sz="2800" dirty="0"/>
          </a:p>
        </p:txBody>
      </p:sp>
      <p:pic>
        <p:nvPicPr>
          <p:cNvPr id="4" name="Picture 3" descr="flat,550x550,075,f.jpg"/>
          <p:cNvPicPr>
            <a:picLocks noChangeAspect="1"/>
          </p:cNvPicPr>
          <p:nvPr/>
        </p:nvPicPr>
        <p:blipFill>
          <a:blip r:embed="rId2" cstate="print"/>
          <a:stretch>
            <a:fillRect/>
          </a:stretch>
        </p:blipFill>
        <p:spPr>
          <a:xfrm>
            <a:off x="7498935" y="5257800"/>
            <a:ext cx="1645065" cy="1600200"/>
          </a:xfrm>
          <a:prstGeom prst="rect">
            <a:avLst/>
          </a:prstGeom>
        </p:spPr>
      </p:pic>
      <p:pic>
        <p:nvPicPr>
          <p:cNvPr id="6" name="Picture 5"/>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381000" y="1143000"/>
            <a:ext cx="8153400" cy="4038600"/>
          </a:xfrm>
          <a:prstGeom prst="rect">
            <a:avLst/>
          </a:prstGeom>
        </p:spPr>
      </p:pic>
    </p:spTree>
  </p:cSld>
  <p:clrMapOvr>
    <a:masterClrMapping/>
  </p:clrMapOvr>
  <p:transition spd="med">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sz="3200" b="1" dirty="0" smtClean="0"/>
              <a:t>Firebase Database Design for </a:t>
            </a:r>
            <a:r>
              <a:rPr lang="en-US" sz="3200" b="1" dirty="0" smtClean="0"/>
              <a:t>Event</a:t>
            </a:r>
            <a:r>
              <a:rPr lang="en-US" sz="3200" b="1" dirty="0" smtClean="0"/>
              <a:t>O</a:t>
            </a:r>
            <a:r>
              <a:rPr lang="en-US" sz="3200" b="1" dirty="0" smtClean="0"/>
              <a:t>ws</a:t>
            </a:r>
            <a:endParaRPr lang="en-US" sz="3200" b="1" dirty="0"/>
          </a:p>
        </p:txBody>
      </p:sp>
      <p:pic>
        <p:nvPicPr>
          <p:cNvPr id="5" name="Content Placeholder 4"/>
          <p:cNvPicPr>
            <a:picLocks noGrp="1"/>
          </p:cNvPicPr>
          <p:nvPr>
            <p:ph idx="1"/>
          </p:nvPr>
        </p:nvPicPr>
        <p:blipFill rotWithShape="1">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2305" t="17096" r="3997" b="5781"/>
          <a:stretch/>
        </p:blipFill>
        <p:spPr bwMode="auto">
          <a:xfrm>
            <a:off x="685800" y="838200"/>
            <a:ext cx="8001000" cy="28956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6" name="Picture 5"/>
          <p:cNvPicPr/>
          <p:nvPr/>
        </p:nvPicPr>
        <p:blipFill rotWithShape="1">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2381" t="16896" r="4339" b="5423"/>
          <a:stretch/>
        </p:blipFill>
        <p:spPr bwMode="auto">
          <a:xfrm>
            <a:off x="762000" y="3879961"/>
            <a:ext cx="7924800" cy="2749439"/>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
        <p:nvSpPr>
          <p:cNvPr id="8" name="Oval 1045"/>
          <p:cNvSpPr>
            <a:spLocks noChangeArrowheads="1"/>
          </p:cNvSpPr>
          <p:nvPr/>
        </p:nvSpPr>
        <p:spPr bwMode="auto">
          <a:xfrm>
            <a:off x="1447800" y="4800600"/>
            <a:ext cx="914400" cy="152400"/>
          </a:xfrm>
          <a:prstGeom prst="ellipse">
            <a:avLst/>
          </a:prstGeom>
          <a:noFill/>
          <a:ln w="127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10" name="Oval 1045"/>
          <p:cNvSpPr>
            <a:spLocks noChangeArrowheads="1"/>
          </p:cNvSpPr>
          <p:nvPr/>
        </p:nvSpPr>
        <p:spPr bwMode="auto">
          <a:xfrm>
            <a:off x="1447800" y="4953000"/>
            <a:ext cx="914400" cy="152400"/>
          </a:xfrm>
          <a:prstGeom prst="ellipse">
            <a:avLst/>
          </a:prstGeom>
          <a:noFill/>
          <a:ln w="127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smtClean="0"/>
              <a:t>Firebase Storage Design for </a:t>
            </a:r>
            <a:r>
              <a:rPr lang="en-US" b="1" dirty="0" smtClean="0"/>
              <a:t>EventOws</a:t>
            </a:r>
            <a:endParaRPr lang="en-US" b="1" dirty="0"/>
          </a:p>
        </p:txBody>
      </p:sp>
      <p:pic>
        <p:nvPicPr>
          <p:cNvPr id="5" name="Content Placeholder 4"/>
          <p:cNvPicPr>
            <a:picLocks noGrp="1"/>
          </p:cNvPicPr>
          <p:nvPr>
            <p:ph idx="1"/>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457200" y="1295400"/>
            <a:ext cx="8229600" cy="4166235"/>
          </a:xfrm>
          <a:prstGeom prst="rect">
            <a:avLst/>
          </a:prstGeom>
        </p:spPr>
      </p:pic>
      <p:pic>
        <p:nvPicPr>
          <p:cNvPr id="6" name="Picture 5" descr="flat,550x550,075,f.jpg"/>
          <p:cNvPicPr>
            <a:picLocks noChangeAspect="1"/>
          </p:cNvPicPr>
          <p:nvPr/>
        </p:nvPicPr>
        <p:blipFill>
          <a:blip r:embed="rId3" cstate="print"/>
          <a:stretch>
            <a:fillRect/>
          </a:stretch>
        </p:blipFill>
        <p:spPr>
          <a:xfrm>
            <a:off x="7772400" y="5523806"/>
            <a:ext cx="1371600" cy="1334194"/>
          </a:xfrm>
          <a:prstGeom prst="rect">
            <a:avLst/>
          </a:prstGeom>
        </p:spPr>
      </p:pic>
    </p:spTree>
  </p:cSld>
  <p:clrMapOvr>
    <a:masterClrMapping/>
  </p:clrMapOvr>
  <p:transition spd="med">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2290" t="14019" r="3700" b="5087"/>
          <a:stretch/>
        </p:blipFill>
        <p:spPr bwMode="auto">
          <a:xfrm>
            <a:off x="228600" y="228600"/>
            <a:ext cx="8610600" cy="32766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6" name="Picture 5"/>
          <p:cNvPicPr/>
          <p:nvPr/>
        </p:nvPicPr>
        <p:blipFill rotWithShape="1">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3258" t="37339" r="3298" b="29327"/>
          <a:stretch/>
        </p:blipFill>
        <p:spPr bwMode="auto">
          <a:xfrm>
            <a:off x="152401" y="3581400"/>
            <a:ext cx="4190999" cy="182880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7" name="Picture 6"/>
          <p:cNvPicPr/>
          <p:nvPr/>
        </p:nvPicPr>
        <p:blipFill rotWithShape="1">
          <a:blip r:embed="rId4"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2860" t="18182" r="4651" b="5062"/>
          <a:stretch/>
        </p:blipFill>
        <p:spPr bwMode="auto">
          <a:xfrm>
            <a:off x="4419600" y="3581400"/>
            <a:ext cx="4495800" cy="2978332"/>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
        <p:nvSpPr>
          <p:cNvPr id="2050" name="Oval 1045"/>
          <p:cNvSpPr>
            <a:spLocks noChangeArrowheads="1"/>
          </p:cNvSpPr>
          <p:nvPr/>
        </p:nvSpPr>
        <p:spPr bwMode="auto">
          <a:xfrm>
            <a:off x="838200" y="2362200"/>
            <a:ext cx="2819400" cy="304800"/>
          </a:xfrm>
          <a:prstGeom prst="ellipse">
            <a:avLst/>
          </a:prstGeom>
          <a:noFill/>
          <a:ln w="127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10" name="Oval 1045"/>
          <p:cNvSpPr>
            <a:spLocks noChangeArrowheads="1"/>
          </p:cNvSpPr>
          <p:nvPr/>
        </p:nvSpPr>
        <p:spPr bwMode="auto">
          <a:xfrm>
            <a:off x="685800" y="2895600"/>
            <a:ext cx="2819400" cy="304800"/>
          </a:xfrm>
          <a:prstGeom prst="ellipse">
            <a:avLst/>
          </a:prstGeom>
          <a:noFill/>
          <a:ln w="1270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20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b="1" dirty="0" smtClean="0"/>
              <a:t>Login Authentication and Registration</a:t>
            </a:r>
            <a:endParaRPr lang="en-US" b="1" dirty="0"/>
          </a:p>
        </p:txBody>
      </p:sp>
      <p:sp>
        <p:nvSpPr>
          <p:cNvPr id="3" name="Content Placeholder 2"/>
          <p:cNvSpPr>
            <a:spLocks noGrp="1"/>
          </p:cNvSpPr>
          <p:nvPr>
            <p:ph idx="1"/>
          </p:nvPr>
        </p:nvSpPr>
        <p:spPr>
          <a:xfrm>
            <a:off x="0" y="838200"/>
            <a:ext cx="8305800" cy="5105400"/>
          </a:xfrm>
        </p:spPr>
        <p:txBody>
          <a:bodyPr>
            <a:normAutofit/>
          </a:bodyPr>
          <a:lstStyle/>
          <a:p>
            <a:pPr lvl="0"/>
            <a:r>
              <a:rPr lang="en-IN" sz="1600" dirty="0" smtClean="0"/>
              <a:t>Starting from Register, A new register always register himself in the app by putting his: -</a:t>
            </a:r>
            <a:endParaRPr lang="en-US" sz="1050" dirty="0" smtClean="0"/>
          </a:p>
          <a:p>
            <a:pPr lvl="2"/>
            <a:r>
              <a:rPr lang="en-IN" sz="1200" dirty="0" smtClean="0"/>
              <a:t>Name used for User Profile</a:t>
            </a:r>
            <a:endParaRPr lang="en-US" sz="900" dirty="0" smtClean="0"/>
          </a:p>
          <a:p>
            <a:pPr lvl="2"/>
            <a:r>
              <a:rPr lang="en-IN" sz="1200" dirty="0" smtClean="0"/>
              <a:t>Valid Email for Verification and Authentication (Also for User Profile)</a:t>
            </a:r>
            <a:endParaRPr lang="en-US" sz="900" dirty="0" smtClean="0"/>
          </a:p>
          <a:p>
            <a:pPr lvl="2"/>
            <a:r>
              <a:rPr lang="en-IN" sz="1200" dirty="0" smtClean="0"/>
              <a:t>A Password for Verification and Security</a:t>
            </a:r>
            <a:endParaRPr lang="en-US" sz="900" dirty="0" smtClean="0"/>
          </a:p>
          <a:p>
            <a:pPr lvl="2"/>
            <a:r>
              <a:rPr lang="en-IN" sz="1200" dirty="0" smtClean="0"/>
              <a:t>Age for User Profile.</a:t>
            </a:r>
            <a:endParaRPr lang="en-US" sz="900" dirty="0" smtClean="0"/>
          </a:p>
          <a:p>
            <a:pPr lvl="0"/>
            <a:r>
              <a:rPr lang="en-IN" sz="1600" dirty="0" smtClean="0"/>
              <a:t>After successful Registration he is reverted to the Login Page where he has to verify himself and this is done by Firebase Authentication.</a:t>
            </a:r>
            <a:endParaRPr lang="en-US" sz="1050" dirty="0" smtClean="0"/>
          </a:p>
          <a:p>
            <a:pPr lvl="0"/>
            <a:r>
              <a:rPr lang="en-IN" sz="1600" dirty="0" smtClean="0"/>
              <a:t>Firebase sends an email verification link to the email id which the user had registered during Registration. This needs to be verified otherwise your account is not activated and you are not permitted to login.</a:t>
            </a:r>
            <a:endParaRPr lang="en-US" sz="1050" dirty="0" smtClean="0"/>
          </a:p>
          <a:p>
            <a:pPr lvl="0"/>
            <a:r>
              <a:rPr lang="en-IN" sz="1600" dirty="0" smtClean="0"/>
              <a:t>After successful verification and correct password, you are signed in.</a:t>
            </a:r>
            <a:endParaRPr lang="en-US" sz="1050" dirty="0" smtClean="0"/>
          </a:p>
          <a:p>
            <a:pPr>
              <a:buNone/>
            </a:pPr>
            <a:endParaRPr lang="en-US" dirty="0"/>
          </a:p>
        </p:txBody>
      </p:sp>
      <p:pic>
        <p:nvPicPr>
          <p:cNvPr id="4" name="Content Placeholder 3" descr="appearence.jpg"/>
          <p:cNvPicPr/>
          <p:nvPr/>
        </p:nvPicPr>
        <p:blipFill>
          <a:blip r:embed="rId2" cstate="print"/>
          <a:stretch>
            <a:fillRect/>
          </a:stretch>
        </p:blipFill>
        <p:spPr>
          <a:xfrm>
            <a:off x="0" y="3733800"/>
            <a:ext cx="1752600" cy="3124200"/>
          </a:xfrm>
          <a:prstGeom prst="rect">
            <a:avLst/>
          </a:prstGeom>
        </p:spPr>
      </p:pic>
      <p:pic>
        <p:nvPicPr>
          <p:cNvPr id="5" name="Picture 4" descr="login.jpg"/>
          <p:cNvPicPr/>
          <p:nvPr/>
        </p:nvPicPr>
        <p:blipFill>
          <a:blip r:embed="rId3" cstate="print"/>
          <a:stretch>
            <a:fillRect/>
          </a:stretch>
        </p:blipFill>
        <p:spPr>
          <a:xfrm>
            <a:off x="2209800" y="3733800"/>
            <a:ext cx="1828800" cy="3124200"/>
          </a:xfrm>
          <a:prstGeom prst="rect">
            <a:avLst/>
          </a:prstGeom>
        </p:spPr>
      </p:pic>
      <p:pic>
        <p:nvPicPr>
          <p:cNvPr id="6" name="Picture 5" descr="RegisterActivity.jpg"/>
          <p:cNvPicPr/>
          <p:nvPr/>
        </p:nvPicPr>
        <p:blipFill>
          <a:blip r:embed="rId4" cstate="print"/>
          <a:stretch>
            <a:fillRect/>
          </a:stretch>
        </p:blipFill>
        <p:spPr>
          <a:xfrm>
            <a:off x="4495800" y="3733800"/>
            <a:ext cx="1828800" cy="3124200"/>
          </a:xfrm>
          <a:prstGeom prst="rect">
            <a:avLst/>
          </a:prstGeom>
        </p:spPr>
      </p:pic>
      <p:pic>
        <p:nvPicPr>
          <p:cNvPr id="7" name="Picture 6"/>
          <p:cNvPicPr/>
          <p:nvPr/>
        </p:nvPicPr>
        <p:blipFill>
          <a:blip r:embed="rId5"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6781800" y="3276600"/>
            <a:ext cx="2057400" cy="3581400"/>
          </a:xfrm>
          <a:prstGeom prst="rect">
            <a:avLst/>
          </a:prstGeom>
        </p:spPr>
      </p:pic>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3285</TotalTime>
  <Words>929</Words>
  <Application>Microsoft Office PowerPoint</Application>
  <PresentationFormat>On-screen Show (4:3)</PresentationFormat>
  <Paragraphs>78</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EventOws</vt:lpstr>
      <vt:lpstr>Contents/Index</vt:lpstr>
      <vt:lpstr>What is EventOws?</vt:lpstr>
      <vt:lpstr>Application Architecture</vt:lpstr>
      <vt:lpstr>Database Design</vt:lpstr>
      <vt:lpstr>Firebase Database Design for EventOws</vt:lpstr>
      <vt:lpstr>Firebase Storage Design for EventOws</vt:lpstr>
      <vt:lpstr>Slide 8</vt:lpstr>
      <vt:lpstr>Login Authentication and Registration</vt:lpstr>
      <vt:lpstr>Forgot Password</vt:lpstr>
      <vt:lpstr>Profile Activity</vt:lpstr>
      <vt:lpstr>Simple Diagram Representing Login, Registration and User Profile</vt:lpstr>
      <vt:lpstr>Viewing Events and Shows</vt:lpstr>
      <vt:lpstr>Simple Diagram Representing Events and Shows</vt:lpstr>
      <vt:lpstr>Adding your own Event/Show</vt:lpstr>
      <vt:lpstr>Viewing your Event/Show</vt:lpstr>
      <vt:lpstr>Simple Diagram Representing Creation and Viewing your Events/Shows</vt:lpstr>
      <vt:lpstr>Road Map of the Application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Event-ows</dc:title>
  <dc:creator>User</dc:creator>
  <cp:lastModifiedBy>User</cp:lastModifiedBy>
  <cp:revision>260</cp:revision>
  <dcterms:created xsi:type="dcterms:W3CDTF">2019-06-27T20:19:23Z</dcterms:created>
  <dcterms:modified xsi:type="dcterms:W3CDTF">2019-07-09T19:45:04Z</dcterms:modified>
</cp:coreProperties>
</file>